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7"/>
  </p:notesMasterIdLst>
  <p:sldIdLst>
    <p:sldId id="256" r:id="rId2"/>
    <p:sldId id="261" r:id="rId3"/>
    <p:sldId id="257" r:id="rId4"/>
    <p:sldId id="262" r:id="rId5"/>
    <p:sldId id="258" r:id="rId6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8"/>
    </p:embeddedFont>
    <p:embeddedFont>
      <p:font typeface="Lato" panose="020F0502020204030203" pitchFamily="34" charset="0"/>
      <p:regular r:id="rId9"/>
      <p:bold r:id="rId10"/>
      <p:italic r:id="rId11"/>
      <p:boldItalic r:id="rId12"/>
    </p:embeddedFont>
    <p:embeddedFont>
      <p:font typeface="Londrina Solid" panose="020B0604020202020204" charset="0"/>
      <p:regular r:id="rId13"/>
    </p:embeddedFont>
    <p:embeddedFont>
      <p:font typeface="Roboto Condensed Light" panose="02000000000000000000" pitchFamily="2" charset="0"/>
      <p:regular r:id="rId14"/>
      <p: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88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43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12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Write the labels of the nodes of the following derivation tree T which are not labelled. It is given that T is the derivation tree whose yield is in {a, b}*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8029554" y="1711638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1219399" y="2856884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2893655" y="593404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8845195" y="3778420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2319754" y="72976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729050" y="208121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38063" y="304717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7000355" y="180644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1633899" y="183999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448899" y="492518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Oval 225">
            <a:extLst>
              <a:ext uri="{FF2B5EF4-FFF2-40B4-BE49-F238E27FC236}">
                <a16:creationId xmlns:a16="http://schemas.microsoft.com/office/drawing/2014/main" id="{73127003-178D-E656-509A-CB50D6358C70}"/>
              </a:ext>
            </a:extLst>
          </p:cNvPr>
          <p:cNvSpPr/>
          <p:nvPr/>
        </p:nvSpPr>
        <p:spPr>
          <a:xfrm>
            <a:off x="4280971" y="173644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0C0E8AEC-C5F9-A0F1-54CD-8F6E06E1EA4F}"/>
              </a:ext>
            </a:extLst>
          </p:cNvPr>
          <p:cNvSpPr/>
          <p:nvPr/>
        </p:nvSpPr>
        <p:spPr>
          <a:xfrm>
            <a:off x="2983711" y="2351987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2DE289CC-95E2-3996-9125-9ABB509E64E8}"/>
              </a:ext>
            </a:extLst>
          </p:cNvPr>
          <p:cNvSpPr/>
          <p:nvPr/>
        </p:nvSpPr>
        <p:spPr>
          <a:xfrm>
            <a:off x="5450489" y="2283597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A69C061-2ECE-0AC6-1C02-8F4120951AB2}"/>
              </a:ext>
            </a:extLst>
          </p:cNvPr>
          <p:cNvSpPr/>
          <p:nvPr/>
        </p:nvSpPr>
        <p:spPr>
          <a:xfrm>
            <a:off x="6536027" y="282569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GB" dirty="0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0E3358E6-F21E-F27F-721A-5BA6E9AC13B6}"/>
              </a:ext>
            </a:extLst>
          </p:cNvPr>
          <p:cNvSpPr/>
          <p:nvPr/>
        </p:nvSpPr>
        <p:spPr>
          <a:xfrm>
            <a:off x="4280971" y="2613088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3532A3D2-9C9A-C562-878B-1AB965F6ED7E}"/>
              </a:ext>
            </a:extLst>
          </p:cNvPr>
          <p:cNvSpPr/>
          <p:nvPr/>
        </p:nvSpPr>
        <p:spPr>
          <a:xfrm>
            <a:off x="4280971" y="335272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83BECBF5-E3E8-C09F-6662-8AEF244EFD02}"/>
              </a:ext>
            </a:extLst>
          </p:cNvPr>
          <p:cNvSpPr/>
          <p:nvPr/>
        </p:nvSpPr>
        <p:spPr>
          <a:xfrm>
            <a:off x="2017709" y="4306562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  <a:endParaRPr lang="en-GB" dirty="0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298766BF-54DB-AB01-1D00-C0C11417578A}"/>
              </a:ext>
            </a:extLst>
          </p:cNvPr>
          <p:cNvSpPr/>
          <p:nvPr/>
        </p:nvSpPr>
        <p:spPr>
          <a:xfrm>
            <a:off x="3158904" y="3730641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  <a:endParaRPr lang="en-GB" dirty="0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B69C5C9C-951A-F746-E57B-59D54C1D2A30}"/>
              </a:ext>
            </a:extLst>
          </p:cNvPr>
          <p:cNvSpPr/>
          <p:nvPr/>
        </p:nvSpPr>
        <p:spPr>
          <a:xfrm>
            <a:off x="6136882" y="435670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14</a:t>
            </a:r>
            <a:endParaRPr lang="en-GB" dirty="0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2E86414F-3B5A-BCA3-B309-22CEB97728D9}"/>
              </a:ext>
            </a:extLst>
          </p:cNvPr>
          <p:cNvSpPr/>
          <p:nvPr/>
        </p:nvSpPr>
        <p:spPr>
          <a:xfrm>
            <a:off x="5020098" y="3761656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  <a:endParaRPr lang="en-GB" dirty="0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C9700EC0-9114-CB84-8BB3-BDD15331B73F}"/>
              </a:ext>
            </a:extLst>
          </p:cNvPr>
          <p:cNvSpPr/>
          <p:nvPr/>
        </p:nvSpPr>
        <p:spPr>
          <a:xfrm>
            <a:off x="2319754" y="351826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n-GB" dirty="0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841A18C8-C69A-DDAE-B953-3DA339FF6CFD}"/>
              </a:ext>
            </a:extLst>
          </p:cNvPr>
          <p:cNvSpPr/>
          <p:nvPr/>
        </p:nvSpPr>
        <p:spPr>
          <a:xfrm>
            <a:off x="3278524" y="304480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GB" dirty="0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26A7BC43-99ED-E7FA-EBFC-82348A4C53B0}"/>
              </a:ext>
            </a:extLst>
          </p:cNvPr>
          <p:cNvSpPr/>
          <p:nvPr/>
        </p:nvSpPr>
        <p:spPr>
          <a:xfrm>
            <a:off x="5317185" y="3089789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70A69B03-A771-6843-D6F6-4EF58139E88F}"/>
              </a:ext>
            </a:extLst>
          </p:cNvPr>
          <p:cNvSpPr/>
          <p:nvPr/>
        </p:nvSpPr>
        <p:spPr>
          <a:xfrm>
            <a:off x="4089501" y="4178294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  <a:endParaRPr lang="en-GB" dirty="0"/>
          </a:p>
        </p:txBody>
      </p: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BA42E918-F003-7536-A2D4-988C3E1ACAA3}"/>
              </a:ext>
            </a:extLst>
          </p:cNvPr>
          <p:cNvCxnSpPr>
            <a:cxnSpLocks/>
            <a:stCxn id="226" idx="2"/>
            <a:endCxn id="227" idx="7"/>
          </p:cNvCxnSpPr>
          <p:nvPr/>
        </p:nvCxnSpPr>
        <p:spPr>
          <a:xfrm flipH="1">
            <a:off x="3290990" y="1916448"/>
            <a:ext cx="989981" cy="48826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17B7774A-7BDD-8966-2247-16A5226D18D0}"/>
              </a:ext>
            </a:extLst>
          </p:cNvPr>
          <p:cNvCxnSpPr>
            <a:cxnSpLocks/>
            <a:stCxn id="228" idx="1"/>
            <a:endCxn id="226" idx="6"/>
          </p:cNvCxnSpPr>
          <p:nvPr/>
        </p:nvCxnSpPr>
        <p:spPr>
          <a:xfrm flipH="1" flipV="1">
            <a:off x="4640971" y="1916448"/>
            <a:ext cx="862239" cy="41987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40A9E4F9-FF8E-C677-A079-5A719F54F702}"/>
              </a:ext>
            </a:extLst>
          </p:cNvPr>
          <p:cNvCxnSpPr>
            <a:cxnSpLocks/>
            <a:stCxn id="229" idx="1"/>
            <a:endCxn id="228" idx="6"/>
          </p:cNvCxnSpPr>
          <p:nvPr/>
        </p:nvCxnSpPr>
        <p:spPr>
          <a:xfrm flipH="1" flipV="1">
            <a:off x="5810489" y="2463597"/>
            <a:ext cx="778259" cy="41481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5A3A764D-2FC9-00C9-CA6A-E49DB80035C1}"/>
              </a:ext>
            </a:extLst>
          </p:cNvPr>
          <p:cNvCxnSpPr>
            <a:cxnSpLocks/>
            <a:stCxn id="226" idx="4"/>
            <a:endCxn id="230" idx="0"/>
          </p:cNvCxnSpPr>
          <p:nvPr/>
        </p:nvCxnSpPr>
        <p:spPr>
          <a:xfrm>
            <a:off x="4460971" y="2096448"/>
            <a:ext cx="0" cy="51664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17F6B9A5-6009-A32F-64D7-F6BBE148C360}"/>
              </a:ext>
            </a:extLst>
          </p:cNvPr>
          <p:cNvCxnSpPr>
            <a:cxnSpLocks/>
            <a:stCxn id="230" idx="2"/>
            <a:endCxn id="284" idx="7"/>
          </p:cNvCxnSpPr>
          <p:nvPr/>
        </p:nvCxnSpPr>
        <p:spPr>
          <a:xfrm flipH="1">
            <a:off x="3585803" y="2793088"/>
            <a:ext cx="695168" cy="30444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2" name="Straight Connector 291">
            <a:extLst>
              <a:ext uri="{FF2B5EF4-FFF2-40B4-BE49-F238E27FC236}">
                <a16:creationId xmlns:a16="http://schemas.microsoft.com/office/drawing/2014/main" id="{FCBB8D08-FA6E-E12F-DDFF-F904DACFE31D}"/>
              </a:ext>
            </a:extLst>
          </p:cNvPr>
          <p:cNvCxnSpPr>
            <a:cxnSpLocks/>
            <a:stCxn id="285" idx="1"/>
            <a:endCxn id="230" idx="6"/>
          </p:cNvCxnSpPr>
          <p:nvPr/>
        </p:nvCxnSpPr>
        <p:spPr>
          <a:xfrm flipH="1" flipV="1">
            <a:off x="4640971" y="2793088"/>
            <a:ext cx="728935" cy="34942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3" name="Straight Connector 292">
            <a:extLst>
              <a:ext uri="{FF2B5EF4-FFF2-40B4-BE49-F238E27FC236}">
                <a16:creationId xmlns:a16="http://schemas.microsoft.com/office/drawing/2014/main" id="{47BD4F7A-3DFB-B344-A683-FC28888DD2DF}"/>
              </a:ext>
            </a:extLst>
          </p:cNvPr>
          <p:cNvCxnSpPr>
            <a:cxnSpLocks/>
            <a:stCxn id="230" idx="4"/>
            <a:endCxn id="278" idx="0"/>
          </p:cNvCxnSpPr>
          <p:nvPr/>
        </p:nvCxnSpPr>
        <p:spPr>
          <a:xfrm>
            <a:off x="4460971" y="2973088"/>
            <a:ext cx="0" cy="37964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4" name="Straight Connector 293">
            <a:extLst>
              <a:ext uri="{FF2B5EF4-FFF2-40B4-BE49-F238E27FC236}">
                <a16:creationId xmlns:a16="http://schemas.microsoft.com/office/drawing/2014/main" id="{00BC8568-49B8-E7AD-CD36-DE806AABD22A}"/>
              </a:ext>
            </a:extLst>
          </p:cNvPr>
          <p:cNvCxnSpPr>
            <a:cxnSpLocks/>
            <a:stCxn id="284" idx="2"/>
            <a:endCxn id="283" idx="7"/>
          </p:cNvCxnSpPr>
          <p:nvPr/>
        </p:nvCxnSpPr>
        <p:spPr>
          <a:xfrm flipH="1">
            <a:off x="2627033" y="3224809"/>
            <a:ext cx="651491" cy="34617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580A6018-31AB-D7B7-4F1E-8E53BC25F50C}"/>
              </a:ext>
            </a:extLst>
          </p:cNvPr>
          <p:cNvCxnSpPr>
            <a:cxnSpLocks/>
            <a:stCxn id="278" idx="4"/>
            <a:endCxn id="286" idx="0"/>
          </p:cNvCxnSpPr>
          <p:nvPr/>
        </p:nvCxnSpPr>
        <p:spPr>
          <a:xfrm flipH="1">
            <a:off x="4449501" y="3712729"/>
            <a:ext cx="11470" cy="46556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E9F04F61-C5C1-AC23-CA97-02940817F98C}"/>
              </a:ext>
            </a:extLst>
          </p:cNvPr>
          <p:cNvCxnSpPr>
            <a:cxnSpLocks/>
            <a:stCxn id="280" idx="2"/>
            <a:endCxn id="279" idx="7"/>
          </p:cNvCxnSpPr>
          <p:nvPr/>
        </p:nvCxnSpPr>
        <p:spPr>
          <a:xfrm flipH="1">
            <a:off x="2632267" y="4090641"/>
            <a:ext cx="526637" cy="32136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7" name="Straight Connector 296">
            <a:extLst>
              <a:ext uri="{FF2B5EF4-FFF2-40B4-BE49-F238E27FC236}">
                <a16:creationId xmlns:a16="http://schemas.microsoft.com/office/drawing/2014/main" id="{143EC416-5066-D30C-0808-F656937175FC}"/>
              </a:ext>
            </a:extLst>
          </p:cNvPr>
          <p:cNvCxnSpPr>
            <a:cxnSpLocks/>
            <a:stCxn id="281" idx="1"/>
            <a:endCxn id="282" idx="6"/>
          </p:cNvCxnSpPr>
          <p:nvPr/>
        </p:nvCxnSpPr>
        <p:spPr>
          <a:xfrm flipH="1" flipV="1">
            <a:off x="5740098" y="4121656"/>
            <a:ext cx="502226" cy="34049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B983C668-7CBB-EE82-97ED-EB03618263A6}"/>
              </a:ext>
            </a:extLst>
          </p:cNvPr>
          <p:cNvCxnSpPr>
            <a:cxnSpLocks/>
            <a:stCxn id="282" idx="1"/>
            <a:endCxn id="278" idx="6"/>
          </p:cNvCxnSpPr>
          <p:nvPr/>
        </p:nvCxnSpPr>
        <p:spPr>
          <a:xfrm flipH="1" flipV="1">
            <a:off x="4640971" y="3532729"/>
            <a:ext cx="484569" cy="33436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9" name="Straight Connector 298">
            <a:extLst>
              <a:ext uri="{FF2B5EF4-FFF2-40B4-BE49-F238E27FC236}">
                <a16:creationId xmlns:a16="http://schemas.microsoft.com/office/drawing/2014/main" id="{FBD8D7DC-C389-2CF9-A0FB-8DC14A9A9066}"/>
              </a:ext>
            </a:extLst>
          </p:cNvPr>
          <p:cNvCxnSpPr>
            <a:cxnSpLocks/>
            <a:stCxn id="278" idx="2"/>
            <a:endCxn id="280" idx="7"/>
          </p:cNvCxnSpPr>
          <p:nvPr/>
        </p:nvCxnSpPr>
        <p:spPr>
          <a:xfrm flipH="1">
            <a:off x="3773462" y="3532729"/>
            <a:ext cx="507509" cy="30335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8A2BEC0-DDFF-AF2D-D404-ECED1410F060}"/>
              </a:ext>
            </a:extLst>
          </p:cNvPr>
          <p:cNvSpPr txBox="1"/>
          <p:nvPr/>
        </p:nvSpPr>
        <p:spPr>
          <a:xfrm>
            <a:off x="638175" y="1240393"/>
            <a:ext cx="787717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Let's denote the nodes of the derivation tree T with labels according to the symbols in the yield of the tree.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Given that the yield is in {a, b}*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342900" indent="-342900">
              <a:buFont typeface="+mj-lt"/>
              <a:buAutoNum type="arabicPeriod"/>
            </a:pPr>
            <a:r>
              <a:rPr lang="el-GR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  <a:endParaRPr lang="en-GB" sz="1200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l-GR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  <a:endParaRPr lang="en-GB" sz="1200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" name="Google Shape;233;p33">
            <a:extLst>
              <a:ext uri="{FF2B5EF4-FFF2-40B4-BE49-F238E27FC236}">
                <a16:creationId xmlns:a16="http://schemas.microsoft.com/office/drawing/2014/main" id="{6D7D6F1F-60A6-D2FF-DCF6-64B68A8A2541}"/>
              </a:ext>
            </a:extLst>
          </p:cNvPr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6" name="Google Shape;234;p33">
              <a:extLst>
                <a:ext uri="{FF2B5EF4-FFF2-40B4-BE49-F238E27FC236}">
                  <a16:creationId xmlns:a16="http://schemas.microsoft.com/office/drawing/2014/main" id="{D2608040-314A-3602-D8D2-763AFE5CAD7F}"/>
                </a:ext>
              </a:extLst>
            </p:cNvPr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5;p33">
              <a:extLst>
                <a:ext uri="{FF2B5EF4-FFF2-40B4-BE49-F238E27FC236}">
                  <a16:creationId xmlns:a16="http://schemas.microsoft.com/office/drawing/2014/main" id="{3BCF765C-12C6-7037-97B9-FD39D3393655}"/>
                </a:ext>
              </a:extLst>
            </p:cNvPr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6;p33">
              <a:extLst>
                <a:ext uri="{FF2B5EF4-FFF2-40B4-BE49-F238E27FC236}">
                  <a16:creationId xmlns:a16="http://schemas.microsoft.com/office/drawing/2014/main" id="{85479391-252A-3692-8A34-D8AE8BE3A092}"/>
                </a:ext>
              </a:extLst>
            </p:cNvPr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37;p33">
            <a:extLst>
              <a:ext uri="{FF2B5EF4-FFF2-40B4-BE49-F238E27FC236}">
                <a16:creationId xmlns:a16="http://schemas.microsoft.com/office/drawing/2014/main" id="{0443880B-B664-0CAB-42AA-B248E6BDE2FA}"/>
              </a:ext>
            </a:extLst>
          </p:cNvPr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505;p44">
            <a:extLst>
              <a:ext uri="{FF2B5EF4-FFF2-40B4-BE49-F238E27FC236}">
                <a16:creationId xmlns:a16="http://schemas.microsoft.com/office/drawing/2014/main" id="{4D1F74B5-89B5-63EE-1687-A481C9D5E8EC}"/>
              </a:ext>
            </a:extLst>
          </p:cNvPr>
          <p:cNvGrpSpPr/>
          <p:nvPr/>
        </p:nvGrpSpPr>
        <p:grpSpPr>
          <a:xfrm>
            <a:off x="8029554" y="1711638"/>
            <a:ext cx="332881" cy="384810"/>
            <a:chOff x="1818775" y="3422575"/>
            <a:chExt cx="278050" cy="321425"/>
          </a:xfrm>
        </p:grpSpPr>
        <p:sp>
          <p:nvSpPr>
            <p:cNvPr id="11" name="Google Shape;1506;p44">
              <a:extLst>
                <a:ext uri="{FF2B5EF4-FFF2-40B4-BE49-F238E27FC236}">
                  <a16:creationId xmlns:a16="http://schemas.microsoft.com/office/drawing/2014/main" id="{A0515802-91F8-4D16-B57D-A18CAA87BC5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507;p44">
              <a:extLst>
                <a:ext uri="{FF2B5EF4-FFF2-40B4-BE49-F238E27FC236}">
                  <a16:creationId xmlns:a16="http://schemas.microsoft.com/office/drawing/2014/main" id="{D0F77C06-369E-4A8D-D526-78B85FCB9EF6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514;p44">
            <a:extLst>
              <a:ext uri="{FF2B5EF4-FFF2-40B4-BE49-F238E27FC236}">
                <a16:creationId xmlns:a16="http://schemas.microsoft.com/office/drawing/2014/main" id="{43B82DDE-790A-59DE-7063-6F094CF4DF7F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14" name="Google Shape;1515;p44">
              <a:extLst>
                <a:ext uri="{FF2B5EF4-FFF2-40B4-BE49-F238E27FC236}">
                  <a16:creationId xmlns:a16="http://schemas.microsoft.com/office/drawing/2014/main" id="{156618C8-E835-66B7-20D6-CF5386271152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16;p44">
              <a:extLst>
                <a:ext uri="{FF2B5EF4-FFF2-40B4-BE49-F238E27FC236}">
                  <a16:creationId xmlns:a16="http://schemas.microsoft.com/office/drawing/2014/main" id="{B81DB957-AAE6-75DA-8DA6-7E81789A246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517;p44">
            <a:extLst>
              <a:ext uri="{FF2B5EF4-FFF2-40B4-BE49-F238E27FC236}">
                <a16:creationId xmlns:a16="http://schemas.microsoft.com/office/drawing/2014/main" id="{C3A0A9BF-B664-50BD-4A45-9A92E66D09CA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520;p44">
            <a:extLst>
              <a:ext uri="{FF2B5EF4-FFF2-40B4-BE49-F238E27FC236}">
                <a16:creationId xmlns:a16="http://schemas.microsoft.com/office/drawing/2014/main" id="{AE625CB1-701E-E191-09D1-3336CBEBF16B}"/>
              </a:ext>
            </a:extLst>
          </p:cNvPr>
          <p:cNvSpPr/>
          <p:nvPr/>
        </p:nvSpPr>
        <p:spPr>
          <a:xfrm>
            <a:off x="5038924" y="3333830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703;p44">
            <a:extLst>
              <a:ext uri="{FF2B5EF4-FFF2-40B4-BE49-F238E27FC236}">
                <a16:creationId xmlns:a16="http://schemas.microsoft.com/office/drawing/2014/main" id="{A528F652-FACD-CE0D-FC6B-A7AE6BFA2D83}"/>
              </a:ext>
            </a:extLst>
          </p:cNvPr>
          <p:cNvGrpSpPr/>
          <p:nvPr/>
        </p:nvGrpSpPr>
        <p:grpSpPr>
          <a:xfrm>
            <a:off x="6075005" y="3585880"/>
            <a:ext cx="332582" cy="385079"/>
            <a:chOff x="2977025" y="2115700"/>
            <a:chExt cx="277800" cy="321650"/>
          </a:xfrm>
        </p:grpSpPr>
        <p:sp>
          <p:nvSpPr>
            <p:cNvPr id="19" name="Google Shape;1704;p44">
              <a:extLst>
                <a:ext uri="{FF2B5EF4-FFF2-40B4-BE49-F238E27FC236}">
                  <a16:creationId xmlns:a16="http://schemas.microsoft.com/office/drawing/2014/main" id="{8F01F915-3F09-E4BC-9CCD-92603DD6B89D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05;p44">
              <a:extLst>
                <a:ext uri="{FF2B5EF4-FFF2-40B4-BE49-F238E27FC236}">
                  <a16:creationId xmlns:a16="http://schemas.microsoft.com/office/drawing/2014/main" id="{1D6C5F45-16B7-C45F-4F40-9D4B1DB579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715;p44">
            <a:extLst>
              <a:ext uri="{FF2B5EF4-FFF2-40B4-BE49-F238E27FC236}">
                <a16:creationId xmlns:a16="http://schemas.microsoft.com/office/drawing/2014/main" id="{A5C05585-7E68-54E0-3917-E73AB017BF76}"/>
              </a:ext>
            </a:extLst>
          </p:cNvPr>
          <p:cNvGrpSpPr/>
          <p:nvPr/>
        </p:nvGrpSpPr>
        <p:grpSpPr>
          <a:xfrm>
            <a:off x="3808081" y="3837732"/>
            <a:ext cx="332582" cy="385079"/>
            <a:chOff x="2977025" y="2115700"/>
            <a:chExt cx="277800" cy="321650"/>
          </a:xfrm>
        </p:grpSpPr>
        <p:sp>
          <p:nvSpPr>
            <p:cNvPr id="22" name="Google Shape;1716;p44">
              <a:extLst>
                <a:ext uri="{FF2B5EF4-FFF2-40B4-BE49-F238E27FC236}">
                  <a16:creationId xmlns:a16="http://schemas.microsoft.com/office/drawing/2014/main" id="{51B5500A-363E-FC70-C2EE-149BF795E5DA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717;p44">
              <a:extLst>
                <a:ext uri="{FF2B5EF4-FFF2-40B4-BE49-F238E27FC236}">
                  <a16:creationId xmlns:a16="http://schemas.microsoft.com/office/drawing/2014/main" id="{4E6995E0-22F4-0839-0D34-E74DF75BEA7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718;p44">
            <a:extLst>
              <a:ext uri="{FF2B5EF4-FFF2-40B4-BE49-F238E27FC236}">
                <a16:creationId xmlns:a16="http://schemas.microsoft.com/office/drawing/2014/main" id="{A7F28DA3-B1D2-ABBC-055A-DAAC995C6194}"/>
              </a:ext>
            </a:extLst>
          </p:cNvPr>
          <p:cNvGrpSpPr/>
          <p:nvPr/>
        </p:nvGrpSpPr>
        <p:grpSpPr>
          <a:xfrm>
            <a:off x="8845195" y="3778420"/>
            <a:ext cx="137229" cy="142616"/>
            <a:chOff x="2872375" y="2315525"/>
            <a:chExt cx="114625" cy="119125"/>
          </a:xfrm>
        </p:grpSpPr>
        <p:sp>
          <p:nvSpPr>
            <p:cNvPr id="25" name="Google Shape;1719;p44">
              <a:extLst>
                <a:ext uri="{FF2B5EF4-FFF2-40B4-BE49-F238E27FC236}">
                  <a16:creationId xmlns:a16="http://schemas.microsoft.com/office/drawing/2014/main" id="{0E60D713-B1E8-B9A7-B504-3D4F11A4109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720;p44">
              <a:extLst>
                <a:ext uri="{FF2B5EF4-FFF2-40B4-BE49-F238E27FC236}">
                  <a16:creationId xmlns:a16="http://schemas.microsoft.com/office/drawing/2014/main" id="{CD2C09AA-7F71-FDEA-1A69-09C1534D486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722;p44">
            <a:extLst>
              <a:ext uri="{FF2B5EF4-FFF2-40B4-BE49-F238E27FC236}">
                <a16:creationId xmlns:a16="http://schemas.microsoft.com/office/drawing/2014/main" id="{A0536E76-87E8-8F7C-759E-CF164DE3A661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1723;p44">
            <a:extLst>
              <a:ext uri="{FF2B5EF4-FFF2-40B4-BE49-F238E27FC236}">
                <a16:creationId xmlns:a16="http://schemas.microsoft.com/office/drawing/2014/main" id="{6347EE99-97F2-9E01-6A2B-45B0C98B15BF}"/>
              </a:ext>
            </a:extLst>
          </p:cNvPr>
          <p:cNvSpPr/>
          <p:nvPr/>
        </p:nvSpPr>
        <p:spPr>
          <a:xfrm>
            <a:off x="2319754" y="72976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1730;p44">
            <a:extLst>
              <a:ext uri="{FF2B5EF4-FFF2-40B4-BE49-F238E27FC236}">
                <a16:creationId xmlns:a16="http://schemas.microsoft.com/office/drawing/2014/main" id="{0038CB0D-4FFC-164C-E39E-86D609231EEF}"/>
              </a:ext>
            </a:extLst>
          </p:cNvPr>
          <p:cNvGrpSpPr/>
          <p:nvPr/>
        </p:nvGrpSpPr>
        <p:grpSpPr>
          <a:xfrm>
            <a:off x="5767775" y="2205042"/>
            <a:ext cx="137229" cy="142616"/>
            <a:chOff x="2872375" y="2315525"/>
            <a:chExt cx="114625" cy="119125"/>
          </a:xfrm>
        </p:grpSpPr>
        <p:sp>
          <p:nvSpPr>
            <p:cNvPr id="245" name="Google Shape;1731;p44">
              <a:extLst>
                <a:ext uri="{FF2B5EF4-FFF2-40B4-BE49-F238E27FC236}">
                  <a16:creationId xmlns:a16="http://schemas.microsoft.com/office/drawing/2014/main" id="{361D000D-120C-82C3-E2E0-8262D5DB35E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732;p44">
              <a:extLst>
                <a:ext uri="{FF2B5EF4-FFF2-40B4-BE49-F238E27FC236}">
                  <a16:creationId xmlns:a16="http://schemas.microsoft.com/office/drawing/2014/main" id="{18553D78-850D-9926-7A89-FCB38A1ABAC4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1733;p44">
            <a:extLst>
              <a:ext uri="{FF2B5EF4-FFF2-40B4-BE49-F238E27FC236}">
                <a16:creationId xmlns:a16="http://schemas.microsoft.com/office/drawing/2014/main" id="{4E834A07-5E19-59DD-95B2-801DEFA51050}"/>
              </a:ext>
            </a:extLst>
          </p:cNvPr>
          <p:cNvSpPr/>
          <p:nvPr/>
        </p:nvSpPr>
        <p:spPr>
          <a:xfrm>
            <a:off x="238063" y="304717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1734;p44">
            <a:extLst>
              <a:ext uri="{FF2B5EF4-FFF2-40B4-BE49-F238E27FC236}">
                <a16:creationId xmlns:a16="http://schemas.microsoft.com/office/drawing/2014/main" id="{63AF28E3-2AF6-A1B5-95C2-E21EA00145B7}"/>
              </a:ext>
            </a:extLst>
          </p:cNvPr>
          <p:cNvSpPr/>
          <p:nvPr/>
        </p:nvSpPr>
        <p:spPr>
          <a:xfrm>
            <a:off x="7000355" y="180644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1737;p44">
            <a:extLst>
              <a:ext uri="{FF2B5EF4-FFF2-40B4-BE49-F238E27FC236}">
                <a16:creationId xmlns:a16="http://schemas.microsoft.com/office/drawing/2014/main" id="{2B545E3C-247E-6F98-2214-346242C86B21}"/>
              </a:ext>
            </a:extLst>
          </p:cNvPr>
          <p:cNvSpPr/>
          <p:nvPr/>
        </p:nvSpPr>
        <p:spPr>
          <a:xfrm>
            <a:off x="2834049" y="3251905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1753;p44">
            <a:extLst>
              <a:ext uri="{FF2B5EF4-FFF2-40B4-BE49-F238E27FC236}">
                <a16:creationId xmlns:a16="http://schemas.microsoft.com/office/drawing/2014/main" id="{605B5B8E-DB6E-1189-ABF7-970735014657}"/>
              </a:ext>
            </a:extLst>
          </p:cNvPr>
          <p:cNvSpPr/>
          <p:nvPr/>
        </p:nvSpPr>
        <p:spPr>
          <a:xfrm>
            <a:off x="8448899" y="492518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" name="Google Shape;244;p34">
            <a:extLst>
              <a:ext uri="{FF2B5EF4-FFF2-40B4-BE49-F238E27FC236}">
                <a16:creationId xmlns:a16="http://schemas.microsoft.com/office/drawing/2014/main" id="{73CD6A3B-8917-4A38-D7FF-72964C4D8104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52" name="Google Shape;245;p34">
              <a:extLst>
                <a:ext uri="{FF2B5EF4-FFF2-40B4-BE49-F238E27FC236}">
                  <a16:creationId xmlns:a16="http://schemas.microsoft.com/office/drawing/2014/main" id="{6B7BA8E0-7581-A4B3-561E-87484F4C1FBD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46;p34">
              <a:extLst>
                <a:ext uri="{FF2B5EF4-FFF2-40B4-BE49-F238E27FC236}">
                  <a16:creationId xmlns:a16="http://schemas.microsoft.com/office/drawing/2014/main" id="{8F61E33C-0A32-A480-88BE-62AD1900936E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" name="Google Shape;247;p34">
              <a:extLst>
                <a:ext uri="{FF2B5EF4-FFF2-40B4-BE49-F238E27FC236}">
                  <a16:creationId xmlns:a16="http://schemas.microsoft.com/office/drawing/2014/main" id="{A3821019-7BE2-FC0E-2205-DD8CFFDF2B14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60" name="Google Shape;248;p34">
                <a:extLst>
                  <a:ext uri="{FF2B5EF4-FFF2-40B4-BE49-F238E27FC236}">
                    <a16:creationId xmlns:a16="http://schemas.microsoft.com/office/drawing/2014/main" id="{F23E5817-A73C-6929-1BDA-076B823AE760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49;p34">
                <a:extLst>
                  <a:ext uri="{FF2B5EF4-FFF2-40B4-BE49-F238E27FC236}">
                    <a16:creationId xmlns:a16="http://schemas.microsoft.com/office/drawing/2014/main" id="{18CC0F33-53FB-10FF-BE71-143CBC9D41DB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0;p34">
              <a:extLst>
                <a:ext uri="{FF2B5EF4-FFF2-40B4-BE49-F238E27FC236}">
                  <a16:creationId xmlns:a16="http://schemas.microsoft.com/office/drawing/2014/main" id="{02E64764-E235-83A0-ACF1-0F6AA3BA64CF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8" name="Google Shape;251;p34">
                <a:extLst>
                  <a:ext uri="{FF2B5EF4-FFF2-40B4-BE49-F238E27FC236}">
                    <a16:creationId xmlns:a16="http://schemas.microsoft.com/office/drawing/2014/main" id="{CDF02060-C0B4-232A-FC69-B4E3B80759ED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2;p34">
                <a:extLst>
                  <a:ext uri="{FF2B5EF4-FFF2-40B4-BE49-F238E27FC236}">
                    <a16:creationId xmlns:a16="http://schemas.microsoft.com/office/drawing/2014/main" id="{769EEC5C-4548-1FBF-8BF5-C2E18DFF2393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6" name="Google Shape;253;p34">
              <a:extLst>
                <a:ext uri="{FF2B5EF4-FFF2-40B4-BE49-F238E27FC236}">
                  <a16:creationId xmlns:a16="http://schemas.microsoft.com/office/drawing/2014/main" id="{6111DF28-AE2E-D0C0-B15F-821E0AF0B9CC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4;p34">
              <a:extLst>
                <a:ext uri="{FF2B5EF4-FFF2-40B4-BE49-F238E27FC236}">
                  <a16:creationId xmlns:a16="http://schemas.microsoft.com/office/drawing/2014/main" id="{0656D13A-CF76-6C41-4492-77B0B3804F9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59923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Oval 269">
            <a:extLst>
              <a:ext uri="{FF2B5EF4-FFF2-40B4-BE49-F238E27FC236}">
                <a16:creationId xmlns:a16="http://schemas.microsoft.com/office/drawing/2014/main" id="{0B33CA41-3947-4CAE-ECA5-A212486B6984}"/>
              </a:ext>
            </a:extLst>
          </p:cNvPr>
          <p:cNvSpPr/>
          <p:nvPr/>
        </p:nvSpPr>
        <p:spPr>
          <a:xfrm>
            <a:off x="4489428" y="1390927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GB" dirty="0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D1EBC683-A10A-F200-5A20-D883F1BCF811}"/>
              </a:ext>
            </a:extLst>
          </p:cNvPr>
          <p:cNvSpPr/>
          <p:nvPr/>
        </p:nvSpPr>
        <p:spPr>
          <a:xfrm>
            <a:off x="3507664" y="177118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GB" dirty="0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AE8EA34A-E796-4BC2-FDEC-141401D66DC8}"/>
              </a:ext>
            </a:extLst>
          </p:cNvPr>
          <p:cNvSpPr/>
          <p:nvPr/>
        </p:nvSpPr>
        <p:spPr>
          <a:xfrm>
            <a:off x="5658164" y="181318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GB" dirty="0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F86B10C2-A0AF-0CC9-B188-1B3F46FF940C}"/>
              </a:ext>
            </a:extLst>
          </p:cNvPr>
          <p:cNvSpPr/>
          <p:nvPr/>
        </p:nvSpPr>
        <p:spPr>
          <a:xfrm>
            <a:off x="6720379" y="2263204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GB" dirty="0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74A6DF58-6BD7-AD47-D021-BC12549C7C94}"/>
              </a:ext>
            </a:extLst>
          </p:cNvPr>
          <p:cNvSpPr/>
          <p:nvPr/>
        </p:nvSpPr>
        <p:spPr>
          <a:xfrm>
            <a:off x="4489428" y="2181772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GB" dirty="0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2FA356CF-DC84-92E1-3F1C-FDC131ED5110}"/>
              </a:ext>
            </a:extLst>
          </p:cNvPr>
          <p:cNvSpPr/>
          <p:nvPr/>
        </p:nvSpPr>
        <p:spPr>
          <a:xfrm>
            <a:off x="4489428" y="3008412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</a:t>
            </a:r>
            <a:endParaRPr lang="en-GB" dirty="0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0D2BAC7D-B73F-1956-D842-3076D3E3AB31}"/>
              </a:ext>
            </a:extLst>
          </p:cNvPr>
          <p:cNvSpPr/>
          <p:nvPr/>
        </p:nvSpPr>
        <p:spPr>
          <a:xfrm>
            <a:off x="2183658" y="4096303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  <a:endParaRPr lang="en-GB" dirty="0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87A384B1-8BFF-2C74-6BE9-736B6F5559B2}"/>
              </a:ext>
            </a:extLst>
          </p:cNvPr>
          <p:cNvSpPr/>
          <p:nvPr/>
        </p:nvSpPr>
        <p:spPr>
          <a:xfrm>
            <a:off x="3338524" y="3360772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  <a:endParaRPr lang="en-GB" dirty="0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63737272-8053-0502-B498-97D04D95DB58}"/>
              </a:ext>
            </a:extLst>
          </p:cNvPr>
          <p:cNvSpPr/>
          <p:nvPr/>
        </p:nvSpPr>
        <p:spPr>
          <a:xfrm>
            <a:off x="6496851" y="4070828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14</a:t>
            </a:r>
            <a:endParaRPr lang="en-GB" dirty="0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8EA26F36-FF65-4FCB-A389-AB49D84674A7}"/>
              </a:ext>
            </a:extLst>
          </p:cNvPr>
          <p:cNvSpPr/>
          <p:nvPr/>
        </p:nvSpPr>
        <p:spPr>
          <a:xfrm>
            <a:off x="5445624" y="3461947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  <a:endParaRPr lang="en-GB" dirty="0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2EDB7A0A-8D3D-2A5A-60E8-00759D0FBB10}"/>
              </a:ext>
            </a:extLst>
          </p:cNvPr>
          <p:cNvSpPr/>
          <p:nvPr/>
        </p:nvSpPr>
        <p:spPr>
          <a:xfrm>
            <a:off x="2611519" y="2997446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endParaRPr lang="en-GB" dirty="0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140CB320-6F47-BA87-4F02-17D4CD6E7FFD}"/>
              </a:ext>
            </a:extLst>
          </p:cNvPr>
          <p:cNvSpPr/>
          <p:nvPr/>
        </p:nvSpPr>
        <p:spPr>
          <a:xfrm>
            <a:off x="3508688" y="2597825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GB" dirty="0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201968B7-974C-F9D4-72E5-982AAAFF569D}"/>
              </a:ext>
            </a:extLst>
          </p:cNvPr>
          <p:cNvSpPr/>
          <p:nvPr/>
        </p:nvSpPr>
        <p:spPr>
          <a:xfrm>
            <a:off x="5658164" y="2636883"/>
            <a:ext cx="360000" cy="36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GB" dirty="0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1E9836AD-8A89-8EA6-B16C-152CAD89D83A}"/>
              </a:ext>
            </a:extLst>
          </p:cNvPr>
          <p:cNvSpPr/>
          <p:nvPr/>
        </p:nvSpPr>
        <p:spPr>
          <a:xfrm>
            <a:off x="4317146" y="3920126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  <a:endParaRPr lang="en-GB" dirty="0"/>
          </a:p>
        </p:txBody>
      </p: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5B7AE442-80B1-26FA-5A9D-CCC1A8CF62E6}"/>
              </a:ext>
            </a:extLst>
          </p:cNvPr>
          <p:cNvCxnSpPr>
            <a:cxnSpLocks/>
            <a:stCxn id="270" idx="2"/>
            <a:endCxn id="271" idx="7"/>
          </p:cNvCxnSpPr>
          <p:nvPr/>
        </p:nvCxnSpPr>
        <p:spPr>
          <a:xfrm flipH="1">
            <a:off x="3814943" y="1570927"/>
            <a:ext cx="674485" cy="25297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7" name="Straight Connector 296">
            <a:extLst>
              <a:ext uri="{FF2B5EF4-FFF2-40B4-BE49-F238E27FC236}">
                <a16:creationId xmlns:a16="http://schemas.microsoft.com/office/drawing/2014/main" id="{3E4875A3-BB20-0F96-FEFE-063A70FE4492}"/>
              </a:ext>
            </a:extLst>
          </p:cNvPr>
          <p:cNvCxnSpPr>
            <a:cxnSpLocks/>
            <a:stCxn id="272" idx="1"/>
            <a:endCxn id="270" idx="6"/>
          </p:cNvCxnSpPr>
          <p:nvPr/>
        </p:nvCxnSpPr>
        <p:spPr>
          <a:xfrm flipH="1" flipV="1">
            <a:off x="4849428" y="1570927"/>
            <a:ext cx="861457" cy="29497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5AB2F8A4-5B06-013C-4D0B-365ABD5B86A6}"/>
              </a:ext>
            </a:extLst>
          </p:cNvPr>
          <p:cNvCxnSpPr>
            <a:cxnSpLocks/>
            <a:stCxn id="285" idx="1"/>
            <a:endCxn id="272" idx="6"/>
          </p:cNvCxnSpPr>
          <p:nvPr/>
        </p:nvCxnSpPr>
        <p:spPr>
          <a:xfrm flipH="1" flipV="1">
            <a:off x="6018164" y="1993185"/>
            <a:ext cx="754936" cy="32274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9" name="Straight Connector 298">
            <a:extLst>
              <a:ext uri="{FF2B5EF4-FFF2-40B4-BE49-F238E27FC236}">
                <a16:creationId xmlns:a16="http://schemas.microsoft.com/office/drawing/2014/main" id="{B6554CDB-5ED0-B7E2-394C-5A6526489E1A}"/>
              </a:ext>
            </a:extLst>
          </p:cNvPr>
          <p:cNvCxnSpPr>
            <a:cxnSpLocks/>
            <a:stCxn id="270" idx="4"/>
            <a:endCxn id="286" idx="0"/>
          </p:cNvCxnSpPr>
          <p:nvPr/>
        </p:nvCxnSpPr>
        <p:spPr>
          <a:xfrm>
            <a:off x="4669428" y="1750927"/>
            <a:ext cx="0" cy="43084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DDB8425C-C273-7147-0DA2-45DD3645F3E2}"/>
              </a:ext>
            </a:extLst>
          </p:cNvPr>
          <p:cNvCxnSpPr>
            <a:cxnSpLocks/>
            <a:stCxn id="286" idx="2"/>
            <a:endCxn id="293" idx="7"/>
          </p:cNvCxnSpPr>
          <p:nvPr/>
        </p:nvCxnSpPr>
        <p:spPr>
          <a:xfrm flipH="1">
            <a:off x="3815967" y="2361772"/>
            <a:ext cx="673461" cy="28877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814CF996-7F21-5239-D6C5-20200689F607}"/>
              </a:ext>
            </a:extLst>
          </p:cNvPr>
          <p:cNvCxnSpPr>
            <a:cxnSpLocks/>
            <a:stCxn id="294" idx="1"/>
            <a:endCxn id="286" idx="6"/>
          </p:cNvCxnSpPr>
          <p:nvPr/>
        </p:nvCxnSpPr>
        <p:spPr>
          <a:xfrm flipH="1" flipV="1">
            <a:off x="4849428" y="2361772"/>
            <a:ext cx="861457" cy="32783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2" name="Straight Connector 301">
            <a:extLst>
              <a:ext uri="{FF2B5EF4-FFF2-40B4-BE49-F238E27FC236}">
                <a16:creationId xmlns:a16="http://schemas.microsoft.com/office/drawing/2014/main" id="{213858C6-5449-EF91-47A4-F8FD5892FF94}"/>
              </a:ext>
            </a:extLst>
          </p:cNvPr>
          <p:cNvCxnSpPr>
            <a:cxnSpLocks/>
            <a:stCxn id="286" idx="4"/>
            <a:endCxn id="287" idx="0"/>
          </p:cNvCxnSpPr>
          <p:nvPr/>
        </p:nvCxnSpPr>
        <p:spPr>
          <a:xfrm>
            <a:off x="4669428" y="2541772"/>
            <a:ext cx="0" cy="46664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C07E6F80-E39F-14ED-FA1B-113B0E11C895}"/>
              </a:ext>
            </a:extLst>
          </p:cNvPr>
          <p:cNvCxnSpPr>
            <a:cxnSpLocks/>
            <a:stCxn id="293" idx="2"/>
            <a:endCxn id="292" idx="7"/>
          </p:cNvCxnSpPr>
          <p:nvPr/>
        </p:nvCxnSpPr>
        <p:spPr>
          <a:xfrm flipH="1">
            <a:off x="2918798" y="2777825"/>
            <a:ext cx="589890" cy="27234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4" name="Straight Connector 303">
            <a:extLst>
              <a:ext uri="{FF2B5EF4-FFF2-40B4-BE49-F238E27FC236}">
                <a16:creationId xmlns:a16="http://schemas.microsoft.com/office/drawing/2014/main" id="{40D64D9B-2FDC-33FC-C453-416758FD097A}"/>
              </a:ext>
            </a:extLst>
          </p:cNvPr>
          <p:cNvCxnSpPr>
            <a:cxnSpLocks/>
            <a:stCxn id="287" idx="4"/>
            <a:endCxn id="295" idx="0"/>
          </p:cNvCxnSpPr>
          <p:nvPr/>
        </p:nvCxnSpPr>
        <p:spPr>
          <a:xfrm>
            <a:off x="4669428" y="3368412"/>
            <a:ext cx="7718" cy="551714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F38BA299-F952-EE52-0668-22143C966EBE}"/>
              </a:ext>
            </a:extLst>
          </p:cNvPr>
          <p:cNvCxnSpPr>
            <a:cxnSpLocks/>
            <a:stCxn id="290" idx="1"/>
            <a:endCxn id="291" idx="6"/>
          </p:cNvCxnSpPr>
          <p:nvPr/>
        </p:nvCxnSpPr>
        <p:spPr>
          <a:xfrm flipH="1" flipV="1">
            <a:off x="6165624" y="3821947"/>
            <a:ext cx="436669" cy="354323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6" name="Straight Connector 305">
            <a:extLst>
              <a:ext uri="{FF2B5EF4-FFF2-40B4-BE49-F238E27FC236}">
                <a16:creationId xmlns:a16="http://schemas.microsoft.com/office/drawing/2014/main" id="{BC00A89B-F8B0-554D-F11E-31098AA745CA}"/>
              </a:ext>
            </a:extLst>
          </p:cNvPr>
          <p:cNvCxnSpPr>
            <a:cxnSpLocks/>
            <a:stCxn id="291" idx="1"/>
            <a:endCxn id="287" idx="6"/>
          </p:cNvCxnSpPr>
          <p:nvPr/>
        </p:nvCxnSpPr>
        <p:spPr>
          <a:xfrm flipH="1" flipV="1">
            <a:off x="4849428" y="3188412"/>
            <a:ext cx="701638" cy="37897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7" name="Straight Connector 306">
            <a:extLst>
              <a:ext uri="{FF2B5EF4-FFF2-40B4-BE49-F238E27FC236}">
                <a16:creationId xmlns:a16="http://schemas.microsoft.com/office/drawing/2014/main" id="{8F476EFC-235A-697C-FBAF-A9873FFE5864}"/>
              </a:ext>
            </a:extLst>
          </p:cNvPr>
          <p:cNvCxnSpPr>
            <a:cxnSpLocks/>
            <a:stCxn id="287" idx="2"/>
            <a:endCxn id="289" idx="7"/>
          </p:cNvCxnSpPr>
          <p:nvPr/>
        </p:nvCxnSpPr>
        <p:spPr>
          <a:xfrm flipH="1">
            <a:off x="3953082" y="3188412"/>
            <a:ext cx="536346" cy="27780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8" name="TextBox 307">
            <a:extLst>
              <a:ext uri="{FF2B5EF4-FFF2-40B4-BE49-F238E27FC236}">
                <a16:creationId xmlns:a16="http://schemas.microsoft.com/office/drawing/2014/main" id="{029488E7-F6D0-9193-EFFF-35B7B4FAF9AE}"/>
              </a:ext>
            </a:extLst>
          </p:cNvPr>
          <p:cNvSpPr txBox="1"/>
          <p:nvPr/>
        </p:nvSpPr>
        <p:spPr>
          <a:xfrm>
            <a:off x="4492414" y="1103966"/>
            <a:ext cx="1873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3D11B364-A191-FEE7-D2E8-F8A1B92D1A55}"/>
              </a:ext>
            </a:extLst>
          </p:cNvPr>
          <p:cNvSpPr txBox="1"/>
          <p:nvPr/>
        </p:nvSpPr>
        <p:spPr>
          <a:xfrm>
            <a:off x="3511090" y="1376820"/>
            <a:ext cx="2596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DFE0B5E8-1188-652B-5AC0-2B2DFC844CFA}"/>
              </a:ext>
            </a:extLst>
          </p:cNvPr>
          <p:cNvSpPr txBox="1"/>
          <p:nvPr/>
        </p:nvSpPr>
        <p:spPr>
          <a:xfrm>
            <a:off x="5682884" y="1500701"/>
            <a:ext cx="3105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45B94393-6C55-18F9-C4A4-47B626C8313C}"/>
              </a:ext>
            </a:extLst>
          </p:cNvPr>
          <p:cNvSpPr txBox="1"/>
          <p:nvPr/>
        </p:nvSpPr>
        <p:spPr>
          <a:xfrm>
            <a:off x="4669427" y="1856372"/>
            <a:ext cx="3410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FF58361F-ED0C-AAC0-5818-B98428C3036A}"/>
              </a:ext>
            </a:extLst>
          </p:cNvPr>
          <p:cNvSpPr txBox="1"/>
          <p:nvPr/>
        </p:nvSpPr>
        <p:spPr>
          <a:xfrm>
            <a:off x="3537671" y="2331362"/>
            <a:ext cx="3171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3EBF17DB-7872-F5C8-8B6A-2907E286C8EE}"/>
              </a:ext>
            </a:extLst>
          </p:cNvPr>
          <p:cNvSpPr txBox="1"/>
          <p:nvPr/>
        </p:nvSpPr>
        <p:spPr>
          <a:xfrm>
            <a:off x="5695889" y="2380203"/>
            <a:ext cx="2194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BCBC73F4-B28F-90C7-4301-EC4C06664986}"/>
              </a:ext>
            </a:extLst>
          </p:cNvPr>
          <p:cNvSpPr txBox="1"/>
          <p:nvPr/>
        </p:nvSpPr>
        <p:spPr>
          <a:xfrm>
            <a:off x="6833359" y="2000666"/>
            <a:ext cx="2470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8A70CA09-9111-D769-2A06-DBBE56806445}"/>
              </a:ext>
            </a:extLst>
          </p:cNvPr>
          <p:cNvSpPr txBox="1"/>
          <p:nvPr/>
        </p:nvSpPr>
        <p:spPr>
          <a:xfrm>
            <a:off x="4666302" y="2765667"/>
            <a:ext cx="2748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827A8D1C-ABA4-EE7D-6D76-B81C399A430F}"/>
              </a:ext>
            </a:extLst>
          </p:cNvPr>
          <p:cNvSpPr txBox="1"/>
          <p:nvPr/>
        </p:nvSpPr>
        <p:spPr>
          <a:xfrm>
            <a:off x="3552336" y="3060635"/>
            <a:ext cx="2618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05809D01-0091-DD0C-FB9A-5FE38CEA3A2F}"/>
              </a:ext>
            </a:extLst>
          </p:cNvPr>
          <p:cNvSpPr txBox="1"/>
          <p:nvPr/>
        </p:nvSpPr>
        <p:spPr>
          <a:xfrm>
            <a:off x="4386686" y="3603807"/>
            <a:ext cx="304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B2B0C65A-C4F0-C0A4-D8DE-E4B221455766}"/>
              </a:ext>
            </a:extLst>
          </p:cNvPr>
          <p:cNvSpPr txBox="1"/>
          <p:nvPr/>
        </p:nvSpPr>
        <p:spPr>
          <a:xfrm>
            <a:off x="6720379" y="3691331"/>
            <a:ext cx="2716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ε</a:t>
            </a:r>
            <a:endParaRPr lang="en-GB" b="1" dirty="0">
              <a:solidFill>
                <a:schemeClr val="accent4">
                  <a:lumMod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FBC46E37-D2AF-362E-6BCA-4E90CB6DBEE2}"/>
              </a:ext>
            </a:extLst>
          </p:cNvPr>
          <p:cNvSpPr txBox="1"/>
          <p:nvPr/>
        </p:nvSpPr>
        <p:spPr>
          <a:xfrm>
            <a:off x="5666954" y="3151678"/>
            <a:ext cx="2618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  <p:cxnSp>
        <p:nvCxnSpPr>
          <p:cNvPr id="344" name="Straight Connector 343">
            <a:extLst>
              <a:ext uri="{FF2B5EF4-FFF2-40B4-BE49-F238E27FC236}">
                <a16:creationId xmlns:a16="http://schemas.microsoft.com/office/drawing/2014/main" id="{B0D01A4D-4826-7C58-6EEB-0EF61FDDF29E}"/>
              </a:ext>
            </a:extLst>
          </p:cNvPr>
          <p:cNvCxnSpPr>
            <a:cxnSpLocks/>
            <a:endCxn id="288" idx="7"/>
          </p:cNvCxnSpPr>
          <p:nvPr/>
        </p:nvCxnSpPr>
        <p:spPr>
          <a:xfrm flipH="1">
            <a:off x="2798216" y="3845219"/>
            <a:ext cx="588464" cy="35652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184</Words>
  <Application>Microsoft Office PowerPoint</Application>
  <PresentationFormat>On-screen Show (16:9)</PresentationFormat>
  <Paragraphs>70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Didact Gothic</vt:lpstr>
      <vt:lpstr>Londrina Solid</vt:lpstr>
      <vt:lpstr>Arial</vt:lpstr>
      <vt:lpstr>Lato</vt:lpstr>
      <vt:lpstr>Roboto Condensed Light</vt:lpstr>
      <vt:lpstr>Pretty Baby Blue Aesthetic Pack for Students by Slidesgo</vt:lpstr>
      <vt:lpstr>Theory of Computation / Formal Languages</vt:lpstr>
      <vt:lpstr>INTRODUCTION</vt:lpstr>
      <vt:lpstr>Question 12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37</cp:revision>
  <dcterms:modified xsi:type="dcterms:W3CDTF">2024-04-15T11:10:31Z</dcterms:modified>
</cp:coreProperties>
</file>